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3891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72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806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824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738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391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1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55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360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306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886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AC9568-989C-4C1C-940E-AF88F940AF03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059B71-C341-4FB7-B695-67698951C5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31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162271-6861-490D-A306-9BA41CAE6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3101626"/>
          </a:xfrm>
        </p:spPr>
        <p:txBody>
          <a:bodyPr/>
          <a:lstStyle/>
          <a:p>
            <a:r>
              <a:rPr lang="pl-PL" dirty="0">
                <a:solidFill>
                  <a:schemeClr val="accent3">
                    <a:lumMod val="75000"/>
                  </a:schemeClr>
                </a:solidFill>
                <a:latin typeface="Algerian" panose="04020705040A02060702" pitchFamily="82" charset="0"/>
              </a:rPr>
              <a:t>Praca zdalna w klasie I</a:t>
            </a:r>
          </a:p>
        </p:txBody>
      </p:sp>
    </p:spTree>
    <p:extLst>
      <p:ext uri="{BB962C8B-B14F-4D97-AF65-F5344CB8AC3E}">
        <p14:creationId xmlns:p14="http://schemas.microsoft.com/office/powerpoint/2010/main" val="65506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0547A6-AB03-4187-861A-17337527A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22" y="540993"/>
            <a:ext cx="10436578" cy="13716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11 LISTOPADA- Święto Niepodległości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4494D2-790D-4460-B8ED-C7DB88D00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822" y="1641660"/>
            <a:ext cx="8342489" cy="4035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ElementarzDwa" panose="02000000000000000000" pitchFamily="2" charset="0"/>
              </a:rPr>
              <a:t>102. rocznicę odzyskania przez Polskę niepodległości uczennice klasy pierwszej uczciły poprzez wykonanie kotylionów czyli kokard narodowych.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AB7916-C8D7-479E-85E8-1E4007E1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22" y="3085847"/>
            <a:ext cx="2633700" cy="32311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48E481-4FEF-4244-B001-413F35BF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211" y="3128523"/>
            <a:ext cx="2633700" cy="31884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C47A8B-2E5D-489C-B725-E841731C3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49860"/>
            <a:ext cx="2681808" cy="316714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8C6C351-401B-46E3-BAD8-E552CF650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643" y="3149860"/>
            <a:ext cx="2891368" cy="31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7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C143522-5DAE-4CB8-B388-1ABD90C7E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27" y="2989153"/>
            <a:ext cx="2732933" cy="36439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C1A3802-D75F-413A-9C56-CF50E438D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546" y="267690"/>
            <a:ext cx="2971624" cy="38794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B58F627-D9C5-4EE6-AC1E-CE6F0BA123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3" t="19095" r="19413" b="11934"/>
          <a:stretch/>
        </p:blipFill>
        <p:spPr>
          <a:xfrm>
            <a:off x="335254" y="267690"/>
            <a:ext cx="3070578" cy="473004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7D4227E-0431-4EDA-AB92-D9C0953CD9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r="14124" b="16852"/>
          <a:stretch/>
        </p:blipFill>
        <p:spPr>
          <a:xfrm rot="5400000">
            <a:off x="8213989" y="2846719"/>
            <a:ext cx="4515558" cy="29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1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149B84-A5FC-4299-B28C-8BCA8AEE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4" y="159056"/>
            <a:ext cx="10058400" cy="137160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Pacynka „GIL”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9E1F41-AF53-4D81-B52D-65E212841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49" y="1249565"/>
            <a:ext cx="11030607" cy="3931920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>
                <a:latin typeface="ElementarzDwa" panose="02000000000000000000" pitchFamily="2" charset="0"/>
              </a:rPr>
              <a:t>Podczas lekcji zdalnych uczennice klasy 1 poznały ptaki zimujące w Polsce, dowiedziały się czym się żywią te ptaki oraz jak możemy je dokarmiać w czasie zimy. Uczennice wykonały pacynki przedstawiające Gila.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EF21B16-4653-44C5-AA4F-0DC6064F9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7625" r="5963" b="18942"/>
          <a:stretch/>
        </p:blipFill>
        <p:spPr>
          <a:xfrm>
            <a:off x="3115732" y="2267953"/>
            <a:ext cx="3668890" cy="42852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4394498-B783-4F1D-BEAF-DBD738B7B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7" b="13625"/>
          <a:stretch/>
        </p:blipFill>
        <p:spPr>
          <a:xfrm>
            <a:off x="7670396" y="2077156"/>
            <a:ext cx="3417673" cy="44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51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53056C0-671F-48EA-A39B-348359448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8" t="13004" r="19745" b="10926"/>
          <a:stretch/>
        </p:blipFill>
        <p:spPr>
          <a:xfrm>
            <a:off x="4005509" y="1302446"/>
            <a:ext cx="3909033" cy="521688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F8D931D-7ABE-4E53-82BA-49FA99D0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59" b="7817"/>
          <a:stretch/>
        </p:blipFill>
        <p:spPr>
          <a:xfrm>
            <a:off x="307877" y="338666"/>
            <a:ext cx="3758184" cy="48090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E83C54-85D7-4D86-8876-B44C0EA13C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22058" r="9951" b="11276"/>
          <a:stretch/>
        </p:blipFill>
        <p:spPr>
          <a:xfrm>
            <a:off x="7853990" y="237065"/>
            <a:ext cx="4030134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9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31990C-10CA-4993-B957-2534DFE5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28" y="433751"/>
            <a:ext cx="10058400" cy="1371600"/>
          </a:xfrm>
        </p:spPr>
        <p:txBody>
          <a:bodyPr/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Słoiki z przetworami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738B9CA-9049-4057-AF47-819350F9D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t="8843" r="21448" b="4683"/>
          <a:stretch/>
        </p:blipFill>
        <p:spPr>
          <a:xfrm>
            <a:off x="7569115" y="3641939"/>
            <a:ext cx="3970015" cy="282142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43AB56C-060E-4DDB-BF5F-93E1A5478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7347" r="21016" b="1072"/>
          <a:stretch/>
        </p:blipFill>
        <p:spPr>
          <a:xfrm rot="5400000">
            <a:off x="9061520" y="681041"/>
            <a:ext cx="3082738" cy="2471367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F2FC523-6139-4EEE-9B24-0C2FB9B06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8392" r="20879" b="5728"/>
          <a:stretch/>
        </p:blipFill>
        <p:spPr>
          <a:xfrm rot="5400000">
            <a:off x="3611036" y="3006800"/>
            <a:ext cx="4059202" cy="303199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535C881-2260-4AA8-AF24-028EFA03AD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r="16994"/>
          <a:stretch/>
        </p:blipFill>
        <p:spPr>
          <a:xfrm rot="5400000">
            <a:off x="-23384" y="3169450"/>
            <a:ext cx="4089522" cy="27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0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07816B-F558-4067-B0E4-1DFCCA85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11" y="358986"/>
            <a:ext cx="10058400" cy="1371600"/>
          </a:xfrm>
        </p:spPr>
        <p:txBody>
          <a:bodyPr/>
          <a:lstStyle/>
          <a:p>
            <a:r>
              <a:rPr lang="pl-PL" dirty="0">
                <a:solidFill>
                  <a:srgbClr val="00B050"/>
                </a:solidFill>
                <a:latin typeface="Arial Rounded MT Bold" panose="020F0704030504030204" pitchFamily="34" charset="0"/>
              </a:rPr>
              <a:t>„Drzewo do samego nieba”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DF45F9-99B5-45EC-A605-C57B879E1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555" y="1463040"/>
            <a:ext cx="8477297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ElementarzDwa" panose="02000000000000000000" pitchFamily="2" charset="0"/>
              </a:rPr>
              <a:t>W czasie nauczania zdalnego uczennice klasy 1 czytały wspólnie z rodzicami lekturę: Drzewo do samego nieba. Do przeczytanej lektury wykonały ilustracje przedstawiające najważniejsze momenty opisane w lekturze, a następnie z tych ilustracji zrobiły albumy.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8F57949-ECE2-4F5A-B903-E7E6CD6B4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8" r="18985"/>
          <a:stretch/>
        </p:blipFill>
        <p:spPr>
          <a:xfrm>
            <a:off x="8968371" y="291252"/>
            <a:ext cx="2805254" cy="331102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4DAC35C-D774-437A-9F6C-CF0ED37A8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5" r="15093"/>
          <a:stretch/>
        </p:blipFill>
        <p:spPr>
          <a:xfrm>
            <a:off x="4447822" y="3258821"/>
            <a:ext cx="2997914" cy="33709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913986-4FC5-4CC9-BD9B-CBDC372ACA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t="7103" r="8466" b="13317"/>
          <a:stretch/>
        </p:blipFill>
        <p:spPr>
          <a:xfrm>
            <a:off x="7559126" y="3670014"/>
            <a:ext cx="4343628" cy="29148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702F055-7F1B-4D8C-AEAA-2F0F8B982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4" t="9900" r="13048" b="7481"/>
          <a:stretch/>
        </p:blipFill>
        <p:spPr>
          <a:xfrm>
            <a:off x="266668" y="3423184"/>
            <a:ext cx="4020928" cy="313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3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D7A00A-2071-425D-914C-8C9B4B92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72"/>
            <a:ext cx="10058400" cy="1371600"/>
          </a:xfrm>
        </p:spPr>
        <p:txBody>
          <a:bodyPr>
            <a:normAutofit/>
          </a:bodyPr>
          <a:lstStyle/>
          <a:p>
            <a:r>
              <a:rPr lang="pl-PL" sz="60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Program Paint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DA910A-1645-4C4C-BF4A-788183FE3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362709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ElementarzDwa" panose="02000000000000000000" pitchFamily="2" charset="0"/>
              </a:rPr>
              <a:t>Uczennice klasy 1 wykonywały również obrazki w programie Paint. Były one związane ze zbliżającymi się świętami Bożego Narodzenia.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73390C5-570F-46CC-A090-7BC0AAA1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 t="22064" r="19857" b="37221"/>
          <a:stretch/>
        </p:blipFill>
        <p:spPr>
          <a:xfrm>
            <a:off x="8939088" y="347466"/>
            <a:ext cx="2876886" cy="292370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8A9E260-7BDC-4D18-995B-6AEA713FE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 t="11098" r="19668" b="19230"/>
          <a:stretch/>
        </p:blipFill>
        <p:spPr>
          <a:xfrm>
            <a:off x="4783354" y="2492404"/>
            <a:ext cx="3135101" cy="168389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D73196C-1EC0-4B3B-B16B-6B035525F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34695" r="18965" b="30735"/>
          <a:stretch/>
        </p:blipFill>
        <p:spPr>
          <a:xfrm>
            <a:off x="5431764" y="4504069"/>
            <a:ext cx="1551075" cy="178178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663DDE4-6D36-44AD-95CF-A1F2921B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t="20013" r="17452" b="13447"/>
          <a:stretch/>
        </p:blipFill>
        <p:spPr>
          <a:xfrm>
            <a:off x="457200" y="3150444"/>
            <a:ext cx="4206975" cy="32071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ABC7295-7384-4E4B-8006-3BDEA426E9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2" r="17994" b="48334"/>
          <a:stretch/>
        </p:blipFill>
        <p:spPr>
          <a:xfrm>
            <a:off x="7438434" y="3911601"/>
            <a:ext cx="4411235" cy="26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3A8016-39BA-4142-ACA5-F4ACE92F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89" y="137160"/>
            <a:ext cx="10058400" cy="1371600"/>
          </a:xfrm>
        </p:spPr>
        <p:txBody>
          <a:bodyPr>
            <a:normAutofit/>
          </a:bodyPr>
          <a:lstStyle/>
          <a:p>
            <a:r>
              <a:rPr lang="pl-PL" sz="6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Choinka klasowa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7D1DBCF-473A-4623-AAA9-6048B3026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87" y="2511712"/>
            <a:ext cx="2942185" cy="3935726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4CE0724-18F0-49B2-8877-2FCF0F359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9" r="6480"/>
          <a:stretch/>
        </p:blipFill>
        <p:spPr>
          <a:xfrm>
            <a:off x="7650151" y="1508760"/>
            <a:ext cx="2942185" cy="471166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51F3F44-E1D2-4A21-9C44-4034E628B99F}"/>
              </a:ext>
            </a:extLst>
          </p:cNvPr>
          <p:cNvSpPr txBox="1"/>
          <p:nvPr/>
        </p:nvSpPr>
        <p:spPr>
          <a:xfrm>
            <a:off x="403042" y="1178097"/>
            <a:ext cx="762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ElementarzDwa" panose="02000000000000000000" pitchFamily="2" charset="0"/>
              </a:rPr>
              <a:t>Uczennice klasy 1 wykonały ozdoby choinkowe: łańcuchy oraz bombki w barwach ciepłych i zimnych. Ozdoby zawisły na klasowej choince i pięknie udekorowały naszą salę.</a:t>
            </a:r>
          </a:p>
        </p:txBody>
      </p:sp>
    </p:spTree>
    <p:extLst>
      <p:ext uri="{BB962C8B-B14F-4D97-AF65-F5344CB8AC3E}">
        <p14:creationId xmlns:p14="http://schemas.microsoft.com/office/powerpoint/2010/main" val="11990728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Mydło</Template>
  <TotalTime>1534</TotalTime>
  <Words>163</Words>
  <Application>Microsoft Office PowerPoint</Application>
  <PresentationFormat>Panoramiczny</PresentationFormat>
  <Paragraphs>12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Algerian</vt:lpstr>
      <vt:lpstr>Arial Rounded MT Bold</vt:lpstr>
      <vt:lpstr>Century Gothic</vt:lpstr>
      <vt:lpstr>ElementarzDwa</vt:lpstr>
      <vt:lpstr>Garamond</vt:lpstr>
      <vt:lpstr>Mydło</vt:lpstr>
      <vt:lpstr>Praca zdalna w klasie I</vt:lpstr>
      <vt:lpstr>11 LISTOPADA- Święto Niepodległości</vt:lpstr>
      <vt:lpstr>Prezentacja programu PowerPoint</vt:lpstr>
      <vt:lpstr>Pacynka „GIL”</vt:lpstr>
      <vt:lpstr>Prezentacja programu PowerPoint</vt:lpstr>
      <vt:lpstr>Słoiki z przetworami</vt:lpstr>
      <vt:lpstr>„Drzewo do samego nieba”</vt:lpstr>
      <vt:lpstr>Program Paint</vt:lpstr>
      <vt:lpstr>Choinka klasowa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Praca zdalna w klasie I</dc:title>
  <dc:creator>Mamoń Ksenia</dc:creator>
  <cp:lastModifiedBy>Mamoń Ksenia</cp:lastModifiedBy>
  <cp:revision>20</cp:revision>
  <dcterms:created xsi:type="dcterms:W3CDTF">2020-12-20T13:35:39Z</dcterms:created>
  <dcterms:modified xsi:type="dcterms:W3CDTF">2020-12-21T15:54:21Z</dcterms:modified>
</cp:coreProperties>
</file>