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-126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367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37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16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09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057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89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60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3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25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83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69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53963D6-25F5-4F6F-A3F0-4F2B757A359E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248505-F083-4D69-BAF9-B191A4DB28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88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Symbole narodowe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Wykonała</a:t>
            </a:r>
            <a:r>
              <a:rPr lang="pl-PL"/>
              <a:t>: </a:t>
            </a:r>
            <a:r>
              <a:rPr lang="pl-PL" smtClean="0"/>
              <a:t>Adrianna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161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Godło Polski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Polskie godło składa się z białego orła ze złotą koroną umieszczonego na tle </a:t>
            </a:r>
            <a:br>
              <a:rPr lang="pl-PL" dirty="0"/>
            </a:br>
            <a:r>
              <a:rPr lang="pl-PL" dirty="0"/>
              <a:t>o czerwonym kolorze. Głowa orła zwrócona jest w prawą stronę. Początki powstania godła związane są z Lechem, twórcą polskiej państwowości. Symbol orła jest związany z Gnieznem, czyli stolicą, która została stworzona przez Lecha.</a:t>
            </a: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893" y="2103438"/>
            <a:ext cx="3186052" cy="3748087"/>
          </a:xfrm>
        </p:spPr>
      </p:pic>
    </p:spTree>
    <p:extLst>
      <p:ext uri="{BB962C8B-B14F-4D97-AF65-F5344CB8AC3E}">
        <p14:creationId xmlns:p14="http://schemas.microsoft.com/office/powerpoint/2010/main" val="243598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Flaga Polski</a:t>
            </a:r>
          </a:p>
        </p:txBody>
      </p:sp>
      <p:pic>
        <p:nvPicPr>
          <p:cNvPr id="1026" name="Picture 2" descr="Flaga Polski – Wikipedia, wolna encykloped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93" y="1853248"/>
            <a:ext cx="51816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Polska flaga składa się z dwóch pasów, które mają taką samą szerokość. Górny pas jest koloru białego, a dolny czerwonego. Kolory te nawiązują </a:t>
            </a:r>
            <a:br>
              <a:rPr lang="pl-PL" dirty="0"/>
            </a:br>
            <a:r>
              <a:rPr lang="pl-PL" dirty="0"/>
              <a:t>do godła państwa polskiego. Kolor biały odwołuje się do Orła Białego, </a:t>
            </a:r>
            <a:br>
              <a:rPr lang="pl-PL" dirty="0"/>
            </a:br>
            <a:r>
              <a:rPr lang="pl-PL" dirty="0"/>
              <a:t>a czerwony ma związek z tłem tarczy.</a:t>
            </a:r>
          </a:p>
        </p:txBody>
      </p:sp>
    </p:spTree>
    <p:extLst>
      <p:ext uri="{BB962C8B-B14F-4D97-AF65-F5344CB8AC3E}">
        <p14:creationId xmlns:p14="http://schemas.microsoft.com/office/powerpoint/2010/main" val="375126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Hymn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Twórcą polskiego hymnu jest Józef Wybicki. Dnia 16 lipca 1797 we Włoszech, w miejscowości Reggio, gdzie miała miejsce parada wojskowa, po raz pierwszy zaśpiewano „Mazurka Dąbrowskiego”. Początkowo, pieśń </a:t>
            </a:r>
            <a:br>
              <a:rPr lang="pl-PL" dirty="0"/>
            </a:br>
            <a:r>
              <a:rPr lang="pl-PL" dirty="0"/>
              <a:t>ta była nazywana Pieśnią Legionów Polskich we Włoszech. Dopiero w 1927 roku „Mazurek Dąbrowskiego” stał się oficjalnym hymnem polski.</a:t>
            </a:r>
          </a:p>
        </p:txBody>
      </p:sp>
      <p:pic>
        <p:nvPicPr>
          <p:cNvPr id="2050" name="Picture 2" descr="polonez-darmstadt.de | Polskie pieśni hymniczne | Hymn Polski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1870" y="922691"/>
            <a:ext cx="2360929" cy="512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18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69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Mydło</Template>
  <TotalTime>26</TotalTime>
  <Words>64</Words>
  <Application>Microsoft Office PowerPoint</Application>
  <PresentationFormat>Niestandardowy</PresentationFormat>
  <Paragraphs>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Mydło</vt:lpstr>
      <vt:lpstr>Symbole narodowe</vt:lpstr>
      <vt:lpstr>Godło Polski</vt:lpstr>
      <vt:lpstr>Flaga Polski</vt:lpstr>
      <vt:lpstr>Hymn Polski</vt:lpstr>
      <vt:lpstr>Dziękuję za uwagę 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Symbole narodowe</dc:title>
  <dc:creator>iza.sala@outlook.com</dc:creator>
  <cp:lastModifiedBy>Greif</cp:lastModifiedBy>
  <cp:revision>5</cp:revision>
  <dcterms:created xsi:type="dcterms:W3CDTF">2020-04-29T14:33:12Z</dcterms:created>
  <dcterms:modified xsi:type="dcterms:W3CDTF">2020-05-21T22:07:52Z</dcterms:modified>
</cp:coreProperties>
</file>