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2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2E49C-8C85-4F25-8321-CBCC58695AED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B076F-17AF-4584-A548-892F4FD4F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039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B076F-17AF-4584-A548-892F4FD4FC6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727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7B26-08E6-40BC-A309-07CCAF515474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779-8903-41F6-BB1B-8421E67B2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65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7B26-08E6-40BC-A309-07CCAF515474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779-8903-41F6-BB1B-8421E67B2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84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7B26-08E6-40BC-A309-07CCAF515474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779-8903-41F6-BB1B-8421E67B2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12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7B26-08E6-40BC-A309-07CCAF515474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779-8903-41F6-BB1B-8421E67B2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7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7B26-08E6-40BC-A309-07CCAF515474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779-8903-41F6-BB1B-8421E67B2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799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7B26-08E6-40BC-A309-07CCAF515474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779-8903-41F6-BB1B-8421E67B2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657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7B26-08E6-40BC-A309-07CCAF515474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779-8903-41F6-BB1B-8421E67B2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203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7B26-08E6-40BC-A309-07CCAF515474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779-8903-41F6-BB1B-8421E67B2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107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7B26-08E6-40BC-A309-07CCAF515474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779-8903-41F6-BB1B-8421E67B2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074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7B26-08E6-40BC-A309-07CCAF515474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779-8903-41F6-BB1B-8421E67B2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520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7B26-08E6-40BC-A309-07CCAF515474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779-8903-41F6-BB1B-8421E67B2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88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57B26-08E6-40BC-A309-07CCAF515474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97779-8903-41F6-BB1B-8421E67B2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041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8603" y="2411449"/>
            <a:ext cx="9144000" cy="1196421"/>
          </a:xfrm>
        </p:spPr>
        <p:txBody>
          <a:bodyPr>
            <a:noAutofit/>
            <a:scene3d>
              <a:camera prst="perspectiveRelaxedModerately"/>
              <a:lightRig rig="threePt" dir="t"/>
            </a:scene3d>
          </a:bodyPr>
          <a:lstStyle/>
          <a:p>
            <a:r>
              <a:rPr lang="pl-PL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SYMBOLE </a:t>
            </a:r>
            <a:br>
              <a:rPr lang="pl-PL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NARODOWE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58" y="1218706"/>
            <a:ext cx="3519585" cy="303106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96" y="1401757"/>
            <a:ext cx="2412651" cy="248844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82" y="3774427"/>
            <a:ext cx="4968421" cy="25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2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8800" dirty="0">
                <a:solidFill>
                  <a:srgbClr val="E12D1F"/>
                </a:solidFill>
              </a:rPr>
              <a:t>FLAGA POLSKI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4" y="1500245"/>
            <a:ext cx="3031359" cy="2228965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006" y="1690688"/>
            <a:ext cx="2619375" cy="174307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" y="4373697"/>
            <a:ext cx="3128790" cy="2484303"/>
          </a:xfrm>
          <a:prstGeom prst="rect">
            <a:avLst/>
          </a:prstGeom>
        </p:spPr>
      </p:pic>
      <p:pic>
        <p:nvPicPr>
          <p:cNvPr id="20" name="Picture 2" descr="Konkurs &quot;POLSKIE SYMBOLE NARODOWE&quot; - 28-10-2018 (141367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66" y="1500245"/>
            <a:ext cx="3060452" cy="257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Symbole narodowe Polski - YouTub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" b="3078"/>
          <a:stretch/>
        </p:blipFill>
        <p:spPr bwMode="auto">
          <a:xfrm>
            <a:off x="8729087" y="4622258"/>
            <a:ext cx="2624713" cy="205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777" y="4622258"/>
            <a:ext cx="3242631" cy="205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3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8800" dirty="0">
                <a:solidFill>
                  <a:srgbClr val="FF0000"/>
                </a:solidFill>
              </a:rPr>
              <a:t>GODŁO POLSKI 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7"/>
          <a:stretch/>
        </p:blipFill>
        <p:spPr>
          <a:xfrm>
            <a:off x="384889" y="4134468"/>
            <a:ext cx="2171023" cy="2402144"/>
          </a:xfrm>
          <a:prstGeom prst="rect">
            <a:avLst/>
          </a:prstGeom>
        </p:spPr>
      </p:pic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71" y="1583896"/>
            <a:ext cx="3448463" cy="2286481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63" y="4067722"/>
            <a:ext cx="2319158" cy="269657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4745" cy="3177016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83" y="4278693"/>
            <a:ext cx="2161146" cy="2485604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81" y="893784"/>
            <a:ext cx="2632401" cy="308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60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2268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8800" dirty="0">
                <a:solidFill>
                  <a:srgbClr val="FF0000"/>
                </a:solidFill>
              </a:rPr>
              <a:t>    HYMN POLSKI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4" b="10224"/>
          <a:stretch/>
        </p:blipFill>
        <p:spPr>
          <a:xfrm>
            <a:off x="3674241" y="1582097"/>
            <a:ext cx="4572000" cy="27542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138" y="1852847"/>
            <a:ext cx="2276453" cy="477930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0" y="202966"/>
            <a:ext cx="2979947" cy="297544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14" y="3888954"/>
            <a:ext cx="2286000" cy="27432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0511" y="4469242"/>
            <a:ext cx="4266970" cy="21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6734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3658</TotalTime>
  <Words>11</Words>
  <Application>Microsoft Office PowerPoint</Application>
  <PresentationFormat>Panoramiczny</PresentationFormat>
  <Paragraphs>5</Paragraphs>
  <Slides>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SYMBOLE  NARODOWE</vt:lpstr>
      <vt:lpstr>FLAGA POLSKI</vt:lpstr>
      <vt:lpstr>GODŁO POLSKI  </vt:lpstr>
      <vt:lpstr>    HYMN POLSKI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SYMBOLE NARODOWE.</dc:title>
  <dc:creator>PC</dc:creator>
  <cp:lastModifiedBy>Admin</cp:lastModifiedBy>
  <cp:revision>14</cp:revision>
  <dcterms:created xsi:type="dcterms:W3CDTF">2020-05-01T10:39:37Z</dcterms:created>
  <dcterms:modified xsi:type="dcterms:W3CDTF">2020-05-18T12:41:18Z</dcterms:modified>
</cp:coreProperties>
</file>