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59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-12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854C19D-03D4-4B4B-9222-F14940CAF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9F367C0-33C4-41D3-9099-43B4A1FAD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1235CDD-57EC-42EB-B21B-2716432D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860CD88-AFBD-4472-8C2A-406688DD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4B112BE-EA2E-4132-A7BE-C4CFBD4A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56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31E2D5-9C06-4B7A-8DE6-1056B288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C83E29E-BE3B-4EDC-BE96-C6DE0289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87FF8C8-39E2-4A93-AADE-8F7C774F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068612A-30D9-4997-A84D-A650EF96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6A0074C-AB14-438D-B678-33026B04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29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AA0FCA18-968A-437E-9EAB-53DC3AC22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D1A92A5-4819-44E4-B393-13A31E5FE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14811A8-30DF-46DE-8D5B-CED675AC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6C4C520-8A99-41ED-988C-CF8F6E64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FE0C720-BF61-4A3D-AAC2-E2E2AAE0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9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5D0761-6A3B-44EE-BA9C-22231B0F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6BFEBEB-E361-4872-BE37-82FA0F17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4157F52-E04A-4C65-9A24-9951FF72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2FE62C4-66E0-4E55-BC25-2CB4BD4A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E6F50BA-2A8B-4BD0-9D41-CFF09018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1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21F6E3-EA4E-4AFB-87F0-46A34537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05021CC-6A9B-44C4-83AC-4B6520CBC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88666F9-A55A-4790-95BF-0C209E6F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F5A3C2E-C7CD-42F5-901C-4D264D72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0ED0ABC-B4C7-43AD-9168-D595D946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34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B16D2F-A4B9-4776-99F7-D004198D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CA22C0-59B8-4B24-9B1A-2FF677EEF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B87A5BA-6A2C-431F-8377-51ADCE1D6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1445912-ED53-4E90-80A7-02637BE7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D299C30-3774-4DF0-8FFE-D4926E01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B3E67B4-2EB5-40C1-BA48-F96BD832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91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F7DF43-22DC-471A-B1CF-BC7CF58D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7A94528-B74B-4835-8D47-1066628A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99717F7-F709-4198-A3A0-1D2DDA9BD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8ADCB82-D95C-4744-AB16-830B7F18C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64005081-345D-4EA0-B478-ACCC5F0FE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7B09B0E4-847B-42F3-9995-17549F97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2821EB2D-077A-48AF-8780-A7B83C7D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4707F43B-5CEE-457A-B3C6-C1B4ED8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25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0FA350-F536-40FB-B29C-C1A6FAC3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71378D8-C24D-444C-B49A-38C4318B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9EA7411F-8E1A-4919-B186-17B5F875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CC71B2C-F22C-42D7-9164-855412D5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78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9E3DAF75-392D-4F9A-AB89-05F044EB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A1E9028A-E8B7-4B9A-AF52-5A17FFA2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33F732E-2192-4E5F-8D24-7EEF5481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4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8A129F-75BF-4DFD-8CC7-90AC7227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EBAEBE7-D8A2-45E2-969A-3C236BEED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E2CC4FD-6BB0-4786-A0F0-0D53EFF94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D04172E-1C41-4192-84FB-5A6A5A4E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0A654E4-B143-460F-B06C-26F532C0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F8BF309-1F2C-4C98-9C7C-6A533E81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64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E525DA-F7E5-4C34-A95D-7455EF71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5DB9E343-E844-45D8-95C0-1703F6708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3EE9905-5214-4D70-922F-84444059D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7C34437-F6BA-4B2F-999C-D345D543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7A7386E-4878-4247-846A-024BA448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099681C-5F42-410E-BC8B-A36DF97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49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CD9A14F8-7780-4872-A031-83F6816C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1A02966-A6D7-4C1A-9774-E65F51EDA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10B68D-D8BC-4171-BDCB-E26F270E5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9952B-01B4-4DA7-ADDE-30A590247A2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3B2E083-5BBA-4015-9E7F-8907D6D5F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962E23C-B5F0-4457-9547-FD1E5B945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D8568-C3A1-491F-809F-A7A6C0DA15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5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DEE594-C228-4EBC-B851-0E9BFB19CF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0DF75EA-29F5-4A5A-B4E4-3EC34C756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żywność&#10;&#10;Opis wygenerowany automatycznie">
            <a:extLst>
              <a:ext uri="{FF2B5EF4-FFF2-40B4-BE49-F238E27FC236}">
                <a16:creationId xmlns:a16="http://schemas.microsoft.com/office/drawing/2014/main" xmlns="" id="{66723277-D25C-42A0-9B75-DF1742E9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160984-D247-485E-A3D2-C217493C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SĄ POLSKIE SYMBOLE NARODOWE!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4E35091-34C0-4972-A1C0-6F8D8BE70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44" y="1871923"/>
            <a:ext cx="7810311" cy="4351338"/>
          </a:xfrm>
        </p:spPr>
      </p:pic>
    </p:spTree>
    <p:extLst>
      <p:ext uri="{BB962C8B-B14F-4D97-AF65-F5344CB8AC3E}">
        <p14:creationId xmlns:p14="http://schemas.microsoft.com/office/powerpoint/2010/main" val="2016016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B15081F0-EB93-4220-A07A-6C2EBC7C4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58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E1ADB6-1729-4B0B-8B15-F2D1ADA2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GODŁO POLSKI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447C6295-E7E7-4324-85CF-78B9EFAFA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69" y="3865945"/>
            <a:ext cx="3136740" cy="2905246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6C816ACA-982E-4C8C-A246-6CD9DE41048E}"/>
              </a:ext>
            </a:extLst>
          </p:cNvPr>
          <p:cNvSpPr/>
          <p:nvPr/>
        </p:nvSpPr>
        <p:spPr>
          <a:xfrm>
            <a:off x="567159" y="2274838"/>
            <a:ext cx="11146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Ustawa o godle, barwach i hymnie Rzeczpospolitej Polski oraz pieczęciach państwowych gwarantuje, że Godłem Rzeczypospolitej Polskiej jest wizerunek orła białego ze złotą koroną na głowie zwróconą w prawo, z rozwiniętymi skrzydłami, ze złotym dziobem i szponami. Orzeł umieszczony jest na czerwonym tle tarczy.</a:t>
            </a:r>
          </a:p>
          <a:p>
            <a:r>
              <a:rPr lang="pl-PL" dirty="0"/>
              <a:t>Flaga, godło, hymn i biało-czerwone barwy to jedne z najbardziej znanych symboli narodowych Rzeczpospolitej Polski. </a:t>
            </a:r>
          </a:p>
        </p:txBody>
      </p:sp>
    </p:spTree>
    <p:extLst>
      <p:ext uri="{BB962C8B-B14F-4D97-AF65-F5344CB8AC3E}">
        <p14:creationId xmlns:p14="http://schemas.microsoft.com/office/powerpoint/2010/main" val="33630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E07706-F5EC-49D2-880A-66E843AB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74" y="365126"/>
            <a:ext cx="4935985" cy="3894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496754AB-8DF6-48DB-8727-F5C3EB81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7" y="0"/>
            <a:ext cx="7211026" cy="6857999"/>
          </a:xfrm>
        </p:spPr>
      </p:pic>
    </p:spTree>
    <p:extLst>
      <p:ext uri="{BB962C8B-B14F-4D97-AF65-F5344CB8AC3E}">
        <p14:creationId xmlns:p14="http://schemas.microsoft.com/office/powerpoint/2010/main" val="1992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78430E-0A2F-45CB-803F-3C826338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991372" cy="1325563"/>
          </a:xfrm>
        </p:spPr>
        <p:txBody>
          <a:bodyPr/>
          <a:lstStyle/>
          <a:p>
            <a:pPr algn="ctr"/>
            <a:r>
              <a:rPr lang="pl-PL" dirty="0"/>
              <a:t>PREZENTACJĘ </a:t>
            </a:r>
            <a:r>
              <a:rPr lang="pl-PL"/>
              <a:t>PRZYGOTOWAŁ </a:t>
            </a:r>
            <a:r>
              <a:rPr lang="pl-PL" smtClean="0"/>
              <a:t>NIKODEM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A741AB3-CB9E-44D6-A882-FE7BCEEF8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                                                    </a:t>
            </a:r>
            <a:r>
              <a:rPr lang="pl-PL" dirty="0">
                <a:sym typeface="Wingdings" panose="05000000000000000000" pitchFamily="2" charset="2"/>
              </a:rPr>
              <a:t>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7279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81</Words>
  <Application>Microsoft Office PowerPoint</Application>
  <PresentationFormat>Niestandardowy</PresentationFormat>
  <Paragraphs>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TO SĄ POLSKIE SYMBOLE NARODOWE!</vt:lpstr>
      <vt:lpstr>Prezentacja programu PowerPoint</vt:lpstr>
      <vt:lpstr>   GODŁO POLSKI</vt:lpstr>
      <vt:lpstr>Prezentacja programu PowerPoint</vt:lpstr>
      <vt:lpstr>PREZENTACJĘ PRZYGOTOWAŁ NIKODEM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Mirosław Balonek</dc:creator>
  <cp:lastModifiedBy>Greif</cp:lastModifiedBy>
  <cp:revision>7</cp:revision>
  <dcterms:created xsi:type="dcterms:W3CDTF">2020-04-29T08:16:54Z</dcterms:created>
  <dcterms:modified xsi:type="dcterms:W3CDTF">2020-05-21T22:08:20Z</dcterms:modified>
</cp:coreProperties>
</file>