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3" d="100"/>
          <a:sy n="93" d="100"/>
        </p:scale>
        <p:origin x="-12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p14:dur="250" advTm="60">
        <p:wheel spokes="1"/>
      </p:transition>
    </mc:Choice>
    <mc:Fallback xmlns="">
      <p:transition advTm="60">
        <p:wheel spokes="1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symbole     narodowe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5596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2000">
        <p:circle/>
      </p:transition>
    </mc:Choice>
    <mc:Fallback xmlns="">
      <p:transition spd="slow" advTm="2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96215"/>
            <a:ext cx="6345302" cy="4945486"/>
          </a:xfrm>
        </p:spPr>
        <p:txBody>
          <a:bodyPr/>
          <a:lstStyle/>
          <a:p>
            <a:r>
              <a:rPr lang="pl-PL" dirty="0"/>
              <a:t>1.   Na naszym godle</a:t>
            </a:r>
            <a:br>
              <a:rPr lang="pl-PL" dirty="0"/>
            </a:br>
            <a:r>
              <a:rPr lang="pl-PL" dirty="0"/>
              <a:t>Znajduje się orzeł biały</a:t>
            </a:r>
            <a:br>
              <a:rPr lang="pl-PL" dirty="0"/>
            </a:br>
            <a:r>
              <a:rPr lang="pl-PL" dirty="0"/>
              <a:t>ze  złotą koroną i ze </a:t>
            </a:r>
            <a:br>
              <a:rPr lang="pl-PL" dirty="0"/>
            </a:br>
            <a:r>
              <a:rPr lang="pl-PL" dirty="0"/>
              <a:t>złotymi szponami</a:t>
            </a:r>
            <a:br>
              <a:rPr lang="pl-PL" dirty="0"/>
            </a:br>
            <a:r>
              <a:rPr lang="pl-PL" dirty="0"/>
              <a:t>na czerwonym tle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r="8254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flipV="1">
            <a:off x="685801" y="5071533"/>
            <a:ext cx="6345301" cy="170168"/>
          </a:xfrm>
        </p:spPr>
        <p:txBody>
          <a:bodyPr>
            <a:normAutofit fontScale="25000" lnSpcReduction="20000"/>
          </a:bodyPr>
          <a:lstStyle/>
          <a:p>
            <a:r>
              <a:rPr lang="pl-PL" dirty="0"/>
              <a:t>   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54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2000">
        <p:checker/>
      </p:transition>
    </mc:Choice>
    <mc:Fallback xmlns="">
      <p:transition spd="slow" advTm="2000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-592428"/>
            <a:ext cx="6345302" cy="6130343"/>
          </a:xfrm>
        </p:spPr>
        <p:txBody>
          <a:bodyPr>
            <a:noAutofit/>
          </a:bodyPr>
          <a:lstStyle/>
          <a:p>
            <a:r>
              <a:rPr lang="pl-PL" sz="4400" dirty="0"/>
              <a:t/>
            </a:r>
            <a:br>
              <a:rPr lang="pl-PL" sz="4400" dirty="0"/>
            </a:br>
            <a:r>
              <a:rPr lang="pl-PL" sz="4000" dirty="0"/>
              <a:t>2.   flaga to symbol </a:t>
            </a:r>
            <a:br>
              <a:rPr lang="pl-PL" sz="4000" dirty="0"/>
            </a:br>
            <a:r>
              <a:rPr lang="pl-PL" sz="4000" dirty="0"/>
              <a:t>naszego narodu. jest</a:t>
            </a:r>
            <a:br>
              <a:rPr lang="pl-PL" sz="4000" dirty="0"/>
            </a:br>
            <a:r>
              <a:rPr lang="pl-PL" sz="4000" dirty="0"/>
              <a:t>ona biało-czerwona.</a:t>
            </a:r>
            <a:br>
              <a:rPr lang="pl-PL" sz="4000" dirty="0"/>
            </a:br>
            <a:r>
              <a:rPr lang="pl-PL" sz="4000" dirty="0"/>
              <a:t>Biel oznacza czystość orła białego, a czerwień </a:t>
            </a:r>
            <a:br>
              <a:rPr lang="pl-PL" sz="4000" dirty="0"/>
            </a:br>
            <a:r>
              <a:rPr lang="pl-PL" sz="4000" dirty="0"/>
              <a:t>oznacza odwagę i </a:t>
            </a:r>
            <a:br>
              <a:rPr lang="pl-PL" sz="4000" dirty="0"/>
            </a:br>
            <a:r>
              <a:rPr lang="pl-PL" sz="4000" dirty="0"/>
              <a:t>waleczność.</a:t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endParaRPr lang="pl-PL" sz="40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r="2697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5801" y="4237149"/>
            <a:ext cx="6345301" cy="834384"/>
          </a:xfrm>
        </p:spPr>
        <p:txBody>
          <a:bodyPr/>
          <a:lstStyle/>
          <a:p>
            <a:r>
              <a:rPr lang="pl-PL" dirty="0"/>
              <a:t>     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9722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1000" advTm="2000">
        <p15:prstTrans prst="peelOff"/>
      </p:transition>
    </mc:Choice>
    <mc:Fallback>
      <p:transition spd="slow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31540"/>
            <a:ext cx="6345302" cy="4385733"/>
          </a:xfrm>
        </p:spPr>
        <p:txBody>
          <a:bodyPr/>
          <a:lstStyle/>
          <a:p>
            <a:r>
              <a:rPr lang="pl-PL" dirty="0"/>
              <a:t>3.   Hymn polski nosi </a:t>
            </a:r>
            <a:br>
              <a:rPr lang="pl-PL" dirty="0"/>
            </a:br>
            <a:r>
              <a:rPr lang="pl-PL" dirty="0"/>
              <a:t>nazwę ,,mazurek </a:t>
            </a:r>
            <a:br>
              <a:rPr lang="pl-PL" dirty="0"/>
            </a:br>
            <a:r>
              <a:rPr lang="pl-PL" dirty="0"/>
              <a:t>dąbrowskiego”</a:t>
            </a:r>
            <a:br>
              <a:rPr lang="pl-PL" dirty="0"/>
            </a:br>
            <a:r>
              <a:rPr lang="pl-PL" dirty="0"/>
              <a:t>napisał go </a:t>
            </a:r>
            <a:br>
              <a:rPr lang="pl-PL" dirty="0"/>
            </a:br>
            <a:r>
              <a:rPr lang="pl-PL" dirty="0"/>
              <a:t>Józef Wybicki </a:t>
            </a:r>
            <a:br>
              <a:rPr lang="pl-PL" dirty="0"/>
            </a:b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5801" y="4971245"/>
            <a:ext cx="6345301" cy="100288"/>
          </a:xfrm>
        </p:spPr>
        <p:txBody>
          <a:bodyPr>
            <a:normAutofit fontScale="25000" lnSpcReduction="20000"/>
          </a:bodyPr>
          <a:lstStyle/>
          <a:p>
            <a:r>
              <a:rPr lang="pl-PL" dirty="0"/>
              <a:t>        </a:t>
            </a:r>
          </a:p>
          <a:p>
            <a:endParaRPr lang="pl-PL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50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5742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0000" advTm="2000">
        <p15:prstTrans prst="fracture"/>
      </p:transition>
    </mc:Choice>
    <mc:Fallback>
      <p:transition spd="slow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2513"/>
            <a:ext cx="6345302" cy="4559019"/>
          </a:xfrm>
        </p:spPr>
        <p:txBody>
          <a:bodyPr/>
          <a:lstStyle/>
          <a:p>
            <a:r>
              <a:rPr lang="pl-PL" dirty="0"/>
              <a:t>4.    Polska to nasza </a:t>
            </a:r>
            <a:br>
              <a:rPr lang="pl-PL" dirty="0"/>
            </a:br>
            <a:r>
              <a:rPr lang="pl-PL" dirty="0"/>
              <a:t>ojczyzna i nasz</a:t>
            </a:r>
            <a:br>
              <a:rPr lang="pl-PL" dirty="0"/>
            </a:br>
            <a:r>
              <a:rPr lang="pl-PL" dirty="0"/>
              <a:t> kraj który kochamy.</a:t>
            </a:r>
            <a:br>
              <a:rPr lang="pl-PL" dirty="0"/>
            </a:br>
            <a:r>
              <a:rPr lang="pl-PL" dirty="0"/>
              <a:t>Polska jest dla nas </a:t>
            </a:r>
            <a:br>
              <a:rPr lang="pl-PL" dirty="0"/>
            </a:br>
            <a:r>
              <a:rPr lang="pl-PL" dirty="0"/>
              <a:t>wszystkim.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flipV="1">
            <a:off x="685801" y="5316232"/>
            <a:ext cx="6345301" cy="260321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      </a:t>
            </a:r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 r="172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4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9600" b="1" dirty="0"/>
              <a:t>Dziękuję za uwagę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21420000">
            <a:off x="971449" y="3970317"/>
            <a:ext cx="3413170" cy="550333"/>
          </a:xfrm>
        </p:spPr>
        <p:txBody>
          <a:bodyPr/>
          <a:lstStyle/>
          <a:p>
            <a:r>
              <a:rPr lang="pl-PL"/>
              <a:t>Paulina </a:t>
            </a:r>
            <a:r>
              <a:rPr lang="pl-PL" smtClean="0"/>
              <a:t>kl</a:t>
            </a:r>
            <a:r>
              <a:rPr lang="pl-PL" dirty="0"/>
              <a:t>. III</a:t>
            </a:r>
          </a:p>
        </p:txBody>
      </p:sp>
    </p:spTree>
    <p:extLst>
      <p:ext uri="{BB962C8B-B14F-4D97-AF65-F5344CB8AC3E}">
        <p14:creationId xmlns:p14="http://schemas.microsoft.com/office/powerpoint/2010/main" val="190528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2000">
        <p:comb/>
      </p:transition>
    </mc:Choice>
    <mc:Fallback xmlns="">
      <p:transition spd="slow" advTm="2000">
        <p:comb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Wydarzenie główne</Template>
  <TotalTime>75</TotalTime>
  <Words>29</Words>
  <Application>Microsoft Office PowerPoint</Application>
  <PresentationFormat>Niestandardowy</PresentationFormat>
  <Paragraphs>12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Wydarzenie główne</vt:lpstr>
      <vt:lpstr>symbole     narodowe </vt:lpstr>
      <vt:lpstr>1.   Na naszym godle Znajduje się orzeł biały ze  złotą koroną i ze  złotymi szponami na czerwonym tle   </vt:lpstr>
      <vt:lpstr> 2.   flaga to symbol  naszego narodu. jest ona biało-czerwona. Biel oznacza czystość orła białego, a czerwień  oznacza odwagę i  waleczność.  </vt:lpstr>
      <vt:lpstr>3.   Hymn polski nosi  nazwę ,,mazurek  dąbrowskiego” napisał go  Józef Wybicki    </vt:lpstr>
      <vt:lpstr>4.    Polska to nasza  ojczyzna i nasz  kraj który kochamy. Polska jest dla nas  wszystkim.  </vt:lpstr>
      <vt:lpstr>Dziękuję za uwagę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symbole     narodowe</dc:title>
  <dc:creator>Konto Microsoft</dc:creator>
  <cp:lastModifiedBy>Greif</cp:lastModifiedBy>
  <cp:revision>9</cp:revision>
  <dcterms:created xsi:type="dcterms:W3CDTF">2020-04-29T15:40:12Z</dcterms:created>
  <dcterms:modified xsi:type="dcterms:W3CDTF">2020-05-21T22:08:47Z</dcterms:modified>
</cp:coreProperties>
</file>