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12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F0FB33-3133-4485-9644-0BD4E6FC1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22FB88-ED42-493B-82F3-E921BDEB2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5536BDA-AE9C-4955-9B9D-B168627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4AD8453-4D6A-40C3-9984-AAD2C4AC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C31BAD2-24F1-4E5E-9874-7219E06F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77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6B831C-BB70-4A6D-9A75-B1BFC50E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4DE9CE0-1D85-4EFA-BD94-7C59EF3DA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68AAE07-9DA7-4E6D-92BA-7577D0D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752A514-7C2F-43B7-873B-B379B317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11874D4-4A2B-45B3-B79F-C258F308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2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B64FFAAC-DAA8-411E-847E-166DB4243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22D5A1F-D9F8-4F1C-95B7-6B6B43D78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E788635-6A53-4FCC-AC1D-FA910AF9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1DD3B5C-D549-42F5-AB63-AA164BA5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402C3A-8ECE-4F68-8AC7-AA10643B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8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AEDE32-CB8F-4CD2-B49A-E0A1E648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05AF1D-D4EC-4205-8A72-8F979B1B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E86EDF2-B913-44E4-B774-251C0798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DD26E86-2084-4347-93AC-27D87603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66D8CB0-6D53-4A18-B054-871E0385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2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5271E3-5A5B-4B26-9B38-C9DED49A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E18B8F7-86C2-4916-AC0A-84E4BC3D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EC0183F-5615-4026-91C2-0CBB7C43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0CE190-4131-4DFB-93A3-1062F13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473450-6B52-40D9-91D5-F0C7E053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0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013A462-00A0-4254-AEAD-70D586BC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EA875E-8FD4-4FB7-8342-14795163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9FD0CD-F0EF-4C22-ACDD-88D47E055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07CE0D8-ECCC-4AB2-A361-C760F6F9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A728F22-5635-4E59-B4A1-94D19DF8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646E721-C3A3-4DBA-8015-E0CF0EB8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0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9057C6-C264-4E4A-9169-6C2C2BAD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0E52B51-0AC9-480C-9A85-136B3127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4FF4E77-DC3C-4F12-8207-B02F1466F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2A8900D-1D1F-446C-B5B4-7B4631EF7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C7D5CDB-B423-42ED-B4B0-8F6085629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1BE9571-11AF-4094-BAB5-269957A1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5C9DA217-8456-4660-9353-B091A886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4DB6B7F-E551-45A2-AB6A-6A2ED08F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82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773B7B-BF40-4EF6-B7C9-88CE4613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DE36E494-028F-40D8-910F-462B6125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37693AE-519B-498C-A724-57331CA6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8B5D01E-18B4-4D0F-9BDC-ECC23F7D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E01CB48-9EF9-46D5-8F81-CD02114B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5096DBB-8B60-4EA4-93A9-E19FDF06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2BE43E0-C1E5-46DD-A7A3-8BEA2C00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22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A7CAFD-6D7F-4FE3-BF38-AA0E89FA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D4BF9F-14DC-4E3C-A579-48FAF5A3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12008B2-019D-4AE1-8A15-A54EE0180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6A65893-8EF5-43DC-A6B5-7DA27406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4AF46A4-512E-45C3-A13C-EDD015E8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01AE94C-CAA1-4FC3-80D5-D9BAF259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86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8CCC69-BFC3-42A9-B6E6-623499AB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1A78802-FB9C-4BCD-88A2-2BFEDA1CB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F366B16-E2A1-4ED2-ADF2-F9E62E50C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66C11D6-DBEF-4207-8083-353F8E1F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324B190-1662-43C9-B817-47BD4E06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369B809-51D9-4A1B-BCC6-084856C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47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101AA62-95ED-4D71-92C3-387A1276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386F2A-313A-4EF5-9BA9-BAA1C9DD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5574BEE-9609-4C15-BCBB-49CEC9023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61FF-FC92-4184-B151-9CB7EBF81AE1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3C73AE3-5584-4188-8108-AFFC149CD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546E972-BC59-4004-AA6C-31FD89068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7D71-8DB3-4D59-9E0F-B55D6D37BF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44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C479032-1A72-4C31-8C34-08AAD8403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0" t="6897" r="1452" b="2193"/>
          <a:stretch/>
        </p:blipFill>
        <p:spPr>
          <a:xfrm>
            <a:off x="-106277" y="10"/>
            <a:ext cx="866849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77C386-D519-4690-AB9D-7799B9EEE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951" y="857250"/>
            <a:ext cx="8081010" cy="5375067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				POLSKA</a:t>
            </a:r>
            <a:r>
              <a:rPr lang="pl-PL" sz="3700" b="1" dirty="0">
                <a:latin typeface="Algerian" panose="04020705040A02060702" pitchFamily="82" charset="0"/>
              </a:rPr>
              <a:t/>
            </a:r>
            <a:br>
              <a:rPr lang="pl-PL" sz="3700" b="1" dirty="0">
                <a:latin typeface="Algerian" panose="04020705040A02060702" pitchFamily="82" charset="0"/>
              </a:rPr>
            </a:br>
            <a:r>
              <a:rPr lang="pl-PL" sz="3700" b="1" dirty="0">
                <a:latin typeface="Algerian" panose="04020705040A02060702" pitchFamily="82" charset="0"/>
              </a:rPr>
              <a:t/>
            </a:r>
            <a:br>
              <a:rPr lang="pl-PL" sz="3700" b="1" dirty="0">
                <a:latin typeface="Algerian" panose="04020705040A02060702" pitchFamily="82" charset="0"/>
              </a:rPr>
            </a:br>
            <a:r>
              <a:rPr lang="pl-PL" sz="3700" b="1" dirty="0">
                <a:latin typeface="Algerian" panose="04020705040A02060702" pitchFamily="82" charset="0"/>
              </a:rPr>
              <a:t/>
            </a:r>
            <a:br>
              <a:rPr lang="pl-PL" sz="3700" b="1" dirty="0">
                <a:latin typeface="Algerian" panose="04020705040A02060702" pitchFamily="82" charset="0"/>
              </a:rPr>
            </a:br>
            <a:r>
              <a:rPr lang="pl-PL" sz="3700" b="1" dirty="0">
                <a:latin typeface="Algerian" panose="04020705040A02060702" pitchFamily="82" charset="0"/>
              </a:rPr>
              <a:t/>
            </a:r>
            <a:br>
              <a:rPr lang="pl-PL" sz="3700" b="1" dirty="0">
                <a:latin typeface="Algerian" panose="04020705040A02060702" pitchFamily="82" charset="0"/>
              </a:rPr>
            </a:br>
            <a:r>
              <a:rPr lang="pl-PL" sz="3700" b="1" dirty="0">
                <a:latin typeface="Algerian" panose="04020705040A02060702" pitchFamily="82" charset="0"/>
              </a:rPr>
              <a:t/>
            </a:r>
            <a:br>
              <a:rPr lang="pl-PL" sz="3700" b="1" dirty="0">
                <a:latin typeface="Algerian" panose="04020705040A02060702" pitchFamily="82" charset="0"/>
              </a:rPr>
            </a:br>
            <a:r>
              <a:rPr lang="pl-PL" sz="4900" i="1" dirty="0">
                <a:latin typeface="Algerian" panose="04020705040A02060702" pitchFamily="82" charset="0"/>
              </a:rPr>
              <a:t/>
            </a:r>
            <a:br>
              <a:rPr lang="pl-PL" sz="4900" i="1" dirty="0">
                <a:latin typeface="Algerian" panose="04020705040A02060702" pitchFamily="82" charset="0"/>
              </a:rPr>
            </a:br>
            <a:r>
              <a:rPr lang="pl-PL" sz="6700" i="1" dirty="0">
                <a:latin typeface="Algerian" panose="04020705040A02060702" pitchFamily="82" charset="0"/>
              </a:rPr>
              <a:t>SYMBOLE NARODOWE</a:t>
            </a:r>
            <a:endParaRPr lang="pl-PL" sz="3700" i="1" dirty="0">
              <a:latin typeface="Algerian" panose="04020705040A02060702" pitchFamily="82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2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B3142E-B42A-4793-9819-2325B0D9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75" y="618681"/>
            <a:ext cx="2801493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lgerian" panose="04020705040A02060702" pitchFamily="82" charset="0"/>
              </a:rPr>
              <a:t>FLAGA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F53D8C1-E45F-4FFA-8F17-1C797CAB0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66" r="3659"/>
          <a:stretch/>
        </p:blipFill>
        <p:spPr>
          <a:xfrm>
            <a:off x="600075" y="618681"/>
            <a:ext cx="7886700" cy="54963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1299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F5360A"/>
            </a:gs>
            <a:gs pos="0">
              <a:srgbClr val="F72A08"/>
            </a:gs>
            <a:gs pos="0">
              <a:srgbClr val="FF0000"/>
            </a:gs>
            <a:gs pos="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8C1A64-D7E4-474B-9A32-7E1C4828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FLAGA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40353D5-88A2-4D21-B0A6-A7D2DA4E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Barwami Rzeczypospolitej Polskiej są kolory biały i czerwony, ułożone w dwóch poziomych, równoległych pasach tej samej szerokości, z których górny jest koloru białego, a dolny koloru czerwonego.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Pas górny reprezentuje białego orła, a dolny czerwone pole tarczy herbowej.</a:t>
            </a:r>
          </a:p>
          <a:p>
            <a:pPr marL="0" indent="0" algn="ctr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Od 2004 roku 2 maja jest w Polsce oficjalnie obchodzony jako Dzień Flagi Rzeczypospolitej Polskiej.</a:t>
            </a:r>
          </a:p>
        </p:txBody>
      </p:sp>
    </p:spTree>
    <p:extLst>
      <p:ext uri="{BB962C8B-B14F-4D97-AF65-F5344CB8AC3E}">
        <p14:creationId xmlns:p14="http://schemas.microsoft.com/office/powerpoint/2010/main" val="426967376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068E70-2163-4A7B-8698-CB053152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23659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lgerian" panose="04020705040A02060702" pitchFamily="82" charset="0"/>
              </a:rPr>
              <a:t>GODŁO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F56195E-A265-4053-9DDD-AC9403EC3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55" r="1" b="1431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F5360A"/>
            </a:gs>
            <a:gs pos="0">
              <a:srgbClr val="F72A08"/>
            </a:gs>
            <a:gs pos="0">
              <a:srgbClr val="FF0000"/>
            </a:gs>
            <a:gs pos="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6844E4-B093-4CA4-B30D-5E9B4A40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GODŁO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5E2BDC-D04B-4463-81CA-10F816CD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34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Godłem Rzeczypospolitej Polskiej jest wizerunek  białego (jednogłowego) orła w złotej koronie, ze złotymi szponami i dziobem, zwróconego w prawo. Godło umieszczone jest na czerwonym polu, lekko zwężającej się ku dołowi tarczy herbowej.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 Barwy bieli i czerwieni są barwami Rzeczypospolitej Polskiej.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Jego archetypem jest dynastyczny herb Piastów, pierwszych władców Polski.</a:t>
            </a:r>
          </a:p>
        </p:txBody>
      </p:sp>
    </p:spTree>
    <p:extLst>
      <p:ext uri="{BB962C8B-B14F-4D97-AF65-F5344CB8AC3E}">
        <p14:creationId xmlns:p14="http://schemas.microsoft.com/office/powerpoint/2010/main" val="16083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F5360A"/>
            </a:gs>
            <a:gs pos="0">
              <a:srgbClr val="F72A08"/>
            </a:gs>
            <a:gs pos="0">
              <a:srgbClr val="FF0000"/>
            </a:gs>
            <a:gs pos="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F26AD3-4FB8-4AF7-A477-A8221F4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78C323-7853-4D54-9673-45AE0AF0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047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Według legendy założyciel państwa Polan, Lech, podczas postoju w okolicach Poznania ujrzał pod wieczór sporych rozmiarów gniazdo na drzewie. Znajdował się w nim biały orzeł z trzema pisklętami. Gdy Lech przyglądał się mu, orzeł rozpostarł skrzydła na tle nieba czerwonego od zachodzącego słońca. Lech zachwycił się, postanowił tam osiąść, umieścił orła w swym herbie, a miejsce na pamiątkę nazwał </a:t>
            </a:r>
            <a:r>
              <a:rPr lang="pl-PL" dirty="0" err="1">
                <a:solidFill>
                  <a:schemeClr val="bg1"/>
                </a:solidFill>
              </a:rPr>
              <a:t>Gniezdnem</a:t>
            </a:r>
            <a:r>
              <a:rPr lang="pl-PL" dirty="0">
                <a:solidFill>
                  <a:schemeClr val="bg1"/>
                </a:solidFill>
              </a:rPr>
              <a:t> (obecnie Gniezno) od słowa gniazdo. </a:t>
            </a:r>
          </a:p>
        </p:txBody>
      </p:sp>
    </p:spTree>
    <p:extLst>
      <p:ext uri="{BB962C8B-B14F-4D97-AF65-F5344CB8AC3E}">
        <p14:creationId xmlns:p14="http://schemas.microsoft.com/office/powerpoint/2010/main" val="90427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2D7B565-3618-41EA-ADFD-11A5D232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6" b="15905"/>
          <a:stretch/>
        </p:blipFill>
        <p:spPr>
          <a:xfrm>
            <a:off x="-43178" y="10"/>
            <a:ext cx="6095980" cy="68579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227831C-1573-4214-9CD6-CE234A6F9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0408"/>
          <a:stretch/>
        </p:blipFill>
        <p:spPr>
          <a:xfrm>
            <a:off x="6052802" y="10"/>
            <a:ext cx="6139198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148801-7D1B-49E2-BB8D-55C8E9DF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 dirty="0">
                <a:solidFill>
                  <a:srgbClr val="080808"/>
                </a:solidFill>
                <a:latin typeface="Algerian" panose="04020705040A02060702" pitchFamily="82" charset="0"/>
              </a:rPr>
              <a:t>HYMN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79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FE8707-7E27-468F-9A1A-F7B6EAD4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HYMN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6C7EAA-3DCB-45C4-99E3-944A7BE72ED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Mazurek Dąbrowskiego - Pieśń Legionów Polskich we Włoszech</a:t>
            </a:r>
          </a:p>
          <a:p>
            <a:pPr marL="0" indent="0" algn="ctr">
              <a:buNone/>
            </a:pPr>
            <a:endParaRPr lang="pl-P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Polska pieśń patriotyczna z 1797 roku napisana przez Józefa Wybickiego.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Od 26 lutego 1927 jest oficjalnym hymnem państwowym Rzeczypospolitej Polskiej.</a:t>
            </a:r>
          </a:p>
        </p:txBody>
      </p:sp>
      <p:pic>
        <p:nvPicPr>
          <p:cNvPr id="4" name="Hymn Polski HQ (Stereo)">
            <a:hlinkClick r:id="" action="ppaction://media"/>
            <a:extLst>
              <a:ext uri="{FF2B5EF4-FFF2-40B4-BE49-F238E27FC236}">
                <a16:creationId xmlns:a16="http://schemas.microsoft.com/office/drawing/2014/main" xmlns="" id="{FB0170CD-CE62-4675-BCA3-2FA1E5F91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5261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2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żywność, kubek, kufel, kawa&#10;&#10;Opis wygenerowany automatycznie">
            <a:extLst>
              <a:ext uri="{FF2B5EF4-FFF2-40B4-BE49-F238E27FC236}">
                <a16:creationId xmlns:a16="http://schemas.microsoft.com/office/drawing/2014/main" xmlns="" id="{C20241A4-5AFB-4FAA-BC43-842C75F70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15" b="-1"/>
          <a:stretch/>
        </p:blipFill>
        <p:spPr>
          <a:xfrm flipV="1">
            <a:off x="3960162" y="0"/>
            <a:ext cx="8205923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13A7A4-B64C-4FC7-9419-2BD60BB0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21" y="1600157"/>
            <a:ext cx="7349076" cy="47635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b="1" dirty="0">
                <a:latin typeface="Georgia" panose="02040502050405020303" pitchFamily="18" charset="0"/>
              </a:rPr>
              <a:t>DZIĘKUJĘ ZA UWAGĘ!</a:t>
            </a:r>
            <a:r>
              <a:rPr lang="en-US" b="1" dirty="0"/>
              <a:t/>
            </a:r>
            <a:br>
              <a:rPr lang="en-US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latin typeface="Rage Italic" panose="03070502040507070304" pitchFamily="66" charset="0"/>
              </a:rPr>
              <a:t/>
            </a:r>
            <a:br>
              <a:rPr lang="en-US" b="1" dirty="0">
                <a:latin typeface="Rage Italic" panose="03070502040507070304" pitchFamily="66" charset="0"/>
              </a:rPr>
            </a:br>
            <a:r>
              <a:rPr lang="en-US" sz="4900" b="1" dirty="0" err="1">
                <a:latin typeface="Rage Italic" panose="03070502040507070304" pitchFamily="66" charset="0"/>
              </a:rPr>
              <a:t>Wojt</a:t>
            </a:r>
            <a:r>
              <a:rPr lang="pl-PL" sz="4900" b="1" smtClean="0">
                <a:latin typeface="Rage Italic" panose="03070502040507070304" pitchFamily="66" charset="0"/>
              </a:rPr>
              <a:t>ek</a:t>
            </a:r>
            <a:endParaRPr lang="en-US" b="1" dirty="0">
              <a:latin typeface="Rage Italic" panose="030705020405070703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242</Words>
  <Application>Microsoft Office PowerPoint</Application>
  <PresentationFormat>Niestandardowy</PresentationFormat>
  <Paragraphs>21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       POLSKA      SYMBOLE NARODOWE</vt:lpstr>
      <vt:lpstr>FLAGA</vt:lpstr>
      <vt:lpstr>FLAGA POLSKI</vt:lpstr>
      <vt:lpstr>GODŁO</vt:lpstr>
      <vt:lpstr>GODŁO POLSKI</vt:lpstr>
      <vt:lpstr>LEGENDA</vt:lpstr>
      <vt:lpstr>HYMN </vt:lpstr>
      <vt:lpstr>HYMN POLSKI</vt:lpstr>
      <vt:lpstr>DZIĘKUJĘ ZA UWAGĘ!        Wojtek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     SYMBOLE NARODOWE</dc:title>
  <dc:creator>Joanna Wierzba</dc:creator>
  <cp:lastModifiedBy>Greif</cp:lastModifiedBy>
  <cp:revision>6</cp:revision>
  <dcterms:created xsi:type="dcterms:W3CDTF">2020-05-04T15:51:42Z</dcterms:created>
  <dcterms:modified xsi:type="dcterms:W3CDTF">2020-05-21T22:09:07Z</dcterms:modified>
</cp:coreProperties>
</file>